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1" r:id="rId5"/>
    <p:sldId id="259" r:id="rId6"/>
    <p:sldId id="263" r:id="rId7"/>
    <p:sldId id="264" r:id="rId8"/>
    <p:sldId id="265" r:id="rId9"/>
    <p:sldId id="267" r:id="rId10"/>
    <p:sldId id="260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A574-DB85-4D73-9355-95023FA8A875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80C1-98E7-46B2-A143-199278F24C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759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A574-DB85-4D73-9355-95023FA8A875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80C1-98E7-46B2-A143-199278F24C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341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A574-DB85-4D73-9355-95023FA8A875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80C1-98E7-46B2-A143-199278F24C86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3121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A574-DB85-4D73-9355-95023FA8A875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80C1-98E7-46B2-A143-199278F24C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084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A574-DB85-4D73-9355-95023FA8A875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80C1-98E7-46B2-A143-199278F24C86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0733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A574-DB85-4D73-9355-95023FA8A875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80C1-98E7-46B2-A143-199278F24C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3291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A574-DB85-4D73-9355-95023FA8A875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80C1-98E7-46B2-A143-199278F24C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4128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A574-DB85-4D73-9355-95023FA8A875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80C1-98E7-46B2-A143-199278F24C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066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A574-DB85-4D73-9355-95023FA8A875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80C1-98E7-46B2-A143-199278F24C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039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A574-DB85-4D73-9355-95023FA8A875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80C1-98E7-46B2-A143-199278F24C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185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A574-DB85-4D73-9355-95023FA8A875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80C1-98E7-46B2-A143-199278F24C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324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A574-DB85-4D73-9355-95023FA8A875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80C1-98E7-46B2-A143-199278F24C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164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A574-DB85-4D73-9355-95023FA8A875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80C1-98E7-46B2-A143-199278F24C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960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A574-DB85-4D73-9355-95023FA8A875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80C1-98E7-46B2-A143-199278F24C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15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A574-DB85-4D73-9355-95023FA8A875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80C1-98E7-46B2-A143-199278F24C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91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A574-DB85-4D73-9355-95023FA8A875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80C1-98E7-46B2-A143-199278F24C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79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BA574-DB85-4D73-9355-95023FA8A875}" type="datetimeFigureOut">
              <a:rPr lang="uk-UA" smtClean="0"/>
              <a:t>03.10.2022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2C80C1-98E7-46B2-A143-199278F24C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747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07522" y="244296"/>
            <a:ext cx="8596313" cy="1320800"/>
          </a:xfrm>
        </p:spPr>
        <p:txBody>
          <a:bodyPr/>
          <a:lstStyle/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Збережемо природу заради майбутнього!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395333" y="2211427"/>
            <a:ext cx="6096851" cy="342947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78002" y="5640906"/>
            <a:ext cx="6844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Червонослобідський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ЗЗСО І-ІІІ ступенів №1 </a:t>
            </a:r>
            <a:r>
              <a:rPr lang="uk-UA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Червонослобідської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сільської ради Черкаської області</a:t>
            </a:r>
          </a:p>
        </p:txBody>
      </p:sp>
    </p:spTree>
    <p:extLst>
      <p:ext uri="{BB962C8B-B14F-4D97-AF65-F5344CB8AC3E}">
        <p14:creationId xmlns:p14="http://schemas.microsoft.com/office/powerpoint/2010/main" val="1032750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Акція-конкурс</a:t>
            </a:r>
            <a:b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«Годівничка для синички»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6580"/>
            <a:ext cx="4183062" cy="3129453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950" y="2160588"/>
            <a:ext cx="2903800" cy="3881437"/>
          </a:xfrm>
        </p:spPr>
      </p:pic>
    </p:spTree>
    <p:extLst>
      <p:ext uri="{BB962C8B-B14F-4D97-AF65-F5344CB8AC3E}">
        <p14:creationId xmlns:p14="http://schemas.microsoft.com/office/powerpoint/2010/main" val="4022801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КТС «Пластикове чудо» в рамках екологічної декади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38" y="2160588"/>
            <a:ext cx="2888511" cy="3881437"/>
          </a:xfrm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26311" y="2160588"/>
            <a:ext cx="291107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0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Екскурсія до Холодного Яру </a:t>
            </a:r>
            <a:b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«Збережемо первоцвіти»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251422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Презентацію підготували учні 9-А класу</a:t>
            </a:r>
          </a:p>
        </p:txBody>
      </p:sp>
    </p:spTree>
    <p:extLst>
      <p:ext uri="{BB962C8B-B14F-4D97-AF65-F5344CB8AC3E}">
        <p14:creationId xmlns:p14="http://schemas.microsoft.com/office/powerpoint/2010/main" val="325798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Прибирання території біля Обеліску слави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415956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Прибирання території пришкільного парку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4171708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Тематична вікторина в рамках екологічної декади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28" y="2160588"/>
            <a:ext cx="6901981" cy="3881437"/>
          </a:xfrm>
        </p:spPr>
      </p:pic>
    </p:spTree>
    <p:extLst>
      <p:ext uri="{BB962C8B-B14F-4D97-AF65-F5344CB8AC3E}">
        <p14:creationId xmlns:p14="http://schemas.microsoft.com/office/powerpoint/2010/main" val="1211674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Флешмоб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«Ми – за зелену планету»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147" y="2327370"/>
            <a:ext cx="4047744" cy="3547872"/>
          </a:xfrm>
        </p:spPr>
      </p:pic>
    </p:spTree>
    <p:extLst>
      <p:ext uri="{BB962C8B-B14F-4D97-AF65-F5344CB8AC3E}">
        <p14:creationId xmlns:p14="http://schemas.microsoft.com/office/powerpoint/2010/main" val="370150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3583" y="645226"/>
            <a:ext cx="8596668" cy="1320800"/>
          </a:xfrm>
        </p:spPr>
        <p:txBody>
          <a:bodyPr/>
          <a:lstStyle/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Виставка робіт з екологічно чистих матеріалів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2160588"/>
            <a:ext cx="2911077" cy="388143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11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159879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Композиція </a:t>
            </a:r>
            <a:b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«Україна – мій дім, завжди чисто в нім»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90" y="2160588"/>
            <a:ext cx="8426457" cy="3881437"/>
          </a:xfrm>
        </p:spPr>
      </p:pic>
    </p:spTree>
    <p:extLst>
      <p:ext uri="{BB962C8B-B14F-4D97-AF65-F5344CB8AC3E}">
        <p14:creationId xmlns:p14="http://schemas.microsoft.com/office/powerpoint/2010/main" val="936500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Виставка поробок в рамках акції «Не зрубай ялинку!»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25503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Акція «Не зрубай ялинку!»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2160588"/>
            <a:ext cx="2911077" cy="3881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11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407606916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</TotalTime>
  <Words>109</Words>
  <Application>Microsoft Office PowerPoint</Application>
  <PresentationFormat>Широкоэкранный</PresentationFormat>
  <Paragraphs>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Грань</vt:lpstr>
      <vt:lpstr>Збережемо природу заради майбутнього!</vt:lpstr>
      <vt:lpstr>Прибирання території біля Обеліску слави</vt:lpstr>
      <vt:lpstr>Прибирання території пришкільного парку</vt:lpstr>
      <vt:lpstr>Тематична вікторина в рамках екологічної декади</vt:lpstr>
      <vt:lpstr>Флешмоб «Ми – за зелену планету»</vt:lpstr>
      <vt:lpstr>Виставка робіт з екологічно чистих матеріалів</vt:lpstr>
      <vt:lpstr>Композиція  «Україна – мій дім, завжди чисто в нім»</vt:lpstr>
      <vt:lpstr>Виставка поробок в рамках акції «Не зрубай ялинку!»</vt:lpstr>
      <vt:lpstr>Акція «Не зрубай ялинку!» </vt:lpstr>
      <vt:lpstr>Акція-конкурс  «Годівничка для синички»</vt:lpstr>
      <vt:lpstr>КТС «Пластикове чудо» в рамках екологічної декади</vt:lpstr>
      <vt:lpstr>Екскурсія до Холодного Яру  «Збережемо первоцвіти»</vt:lpstr>
      <vt:lpstr>Дякуємо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ПК</cp:lastModifiedBy>
  <cp:revision>12</cp:revision>
  <dcterms:created xsi:type="dcterms:W3CDTF">2022-09-26T06:44:58Z</dcterms:created>
  <dcterms:modified xsi:type="dcterms:W3CDTF">2022-10-03T12:19:29Z</dcterms:modified>
</cp:coreProperties>
</file>